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8"/>
  </p:notesMasterIdLst>
  <p:sldIdLst>
    <p:sldId id="969" r:id="rId3"/>
    <p:sldId id="845" r:id="rId4"/>
    <p:sldId id="1112" r:id="rId5"/>
    <p:sldId id="1123" r:id="rId6"/>
    <p:sldId id="1113" r:id="rId7"/>
    <p:sldId id="1122" r:id="rId8"/>
    <p:sldId id="1125" r:id="rId9"/>
    <p:sldId id="1126" r:id="rId10"/>
    <p:sldId id="1105" r:id="rId11"/>
    <p:sldId id="1106" r:id="rId12"/>
    <p:sldId id="1127" r:id="rId13"/>
    <p:sldId id="1142" r:id="rId14"/>
    <p:sldId id="1129" r:id="rId15"/>
    <p:sldId id="1133" r:id="rId16"/>
    <p:sldId id="1137" r:id="rId17"/>
    <p:sldId id="1128" r:id="rId18"/>
    <p:sldId id="1138" r:id="rId19"/>
    <p:sldId id="1130" r:id="rId20"/>
    <p:sldId id="1131" r:id="rId21"/>
    <p:sldId id="1139" r:id="rId22"/>
    <p:sldId id="1132" r:id="rId23"/>
    <p:sldId id="1140" r:id="rId24"/>
    <p:sldId id="1141" r:id="rId25"/>
    <p:sldId id="1143" r:id="rId26"/>
    <p:sldId id="114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7855263C-BA55-483B-893C-3EA3DC1F0D40}"/>
    <pc:docChg chg="modSld">
      <pc:chgData name="Chunping Xu" userId="a5962ba47313b1f5" providerId="LiveId" clId="{7855263C-BA55-483B-893C-3EA3DC1F0D40}" dt="2021-09-08T22:31:18.769" v="23" actId="20577"/>
      <pc:docMkLst>
        <pc:docMk/>
      </pc:docMkLst>
      <pc:sldChg chg="modSp mod">
        <pc:chgData name="Chunping Xu" userId="a5962ba47313b1f5" providerId="LiveId" clId="{7855263C-BA55-483B-893C-3EA3DC1F0D40}" dt="2021-09-08T22:30:07.208" v="5" actId="20577"/>
        <pc:sldMkLst>
          <pc:docMk/>
          <pc:sldMk cId="1463876300" sldId="1133"/>
        </pc:sldMkLst>
        <pc:spChg chg="mod">
          <ac:chgData name="Chunping Xu" userId="a5962ba47313b1f5" providerId="LiveId" clId="{7855263C-BA55-483B-893C-3EA3DC1F0D40}" dt="2021-09-08T22:30:07.208" v="5" actId="2057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855263C-BA55-483B-893C-3EA3DC1F0D40}" dt="2021-09-08T22:31:18.769" v="23" actId="20577"/>
        <pc:sldMkLst>
          <pc:docMk/>
          <pc:sldMk cId="743969455" sldId="1137"/>
        </pc:sldMkLst>
        <pc:spChg chg="mod">
          <ac:chgData name="Chunping Xu" userId="a5962ba47313b1f5" providerId="LiveId" clId="{7855263C-BA55-483B-893C-3EA3DC1F0D40}" dt="2021-09-08T22:31:18.769" v="23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855263C-BA55-483B-893C-3EA3DC1F0D40}" dt="2021-09-08T22:30:22.651" v="11" actId="20577"/>
        <pc:sldMkLst>
          <pc:docMk/>
          <pc:sldMk cId="1627517099" sldId="1138"/>
        </pc:sldMkLst>
        <pc:spChg chg="mod">
          <ac:chgData name="Chunping Xu" userId="a5962ba47313b1f5" providerId="LiveId" clId="{7855263C-BA55-483B-893C-3EA3DC1F0D40}" dt="2021-09-08T22:30:22.651" v="11" actId="20577"/>
          <ac:spMkLst>
            <pc:docMk/>
            <pc:sldMk cId="1627517099" sldId="113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855263C-BA55-483B-893C-3EA3DC1F0D40}" dt="2021-09-08T22:30:47.462" v="17" actId="20577"/>
        <pc:sldMkLst>
          <pc:docMk/>
          <pc:sldMk cId="2379171661" sldId="1139"/>
        </pc:sldMkLst>
        <pc:spChg chg="mod">
          <ac:chgData name="Chunping Xu" userId="a5962ba47313b1f5" providerId="LiveId" clId="{7855263C-BA55-483B-893C-3EA3DC1F0D40}" dt="2021-09-08T22:30:47.462" v="17" actId="20577"/>
          <ac:spMkLst>
            <pc:docMk/>
            <pc:sldMk cId="2379171661" sldId="113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06186782-E53C-43A6-9145-A31087D5DD92}"/>
    <pc:docChg chg="undo redo custSel addSld delSld modSld sldOrd">
      <pc:chgData name="Chunping Xu" userId="a5962ba47313b1f5" providerId="LiveId" clId="{06186782-E53C-43A6-9145-A31087D5DD92}" dt="2021-09-04T01:34:19.267" v="1154" actId="20577"/>
      <pc:docMkLst>
        <pc:docMk/>
      </pc:docMkLst>
      <pc:sldChg chg="modSp mod">
        <pc:chgData name="Chunping Xu" userId="a5962ba47313b1f5" providerId="LiveId" clId="{06186782-E53C-43A6-9145-A31087D5DD92}" dt="2021-09-03T21:14:52.902" v="1046" actId="20578"/>
        <pc:sldMkLst>
          <pc:docMk/>
          <pc:sldMk cId="2306806390" sldId="845"/>
        </pc:sldMkLst>
        <pc:spChg chg="mod">
          <ac:chgData name="Chunping Xu" userId="a5962ba47313b1f5" providerId="LiveId" clId="{06186782-E53C-43A6-9145-A31087D5DD92}" dt="2021-09-03T21:14:52.902" v="1046" actId="20578"/>
          <ac:spMkLst>
            <pc:docMk/>
            <pc:sldMk cId="2306806390" sldId="845"/>
            <ac:spMk id="3" creationId="{00000000-0000-0000-0000-000000000000}"/>
          </ac:spMkLst>
        </pc:spChg>
      </pc:sldChg>
      <pc:sldChg chg="addSp delSp modSp mod setBg">
        <pc:chgData name="Chunping Xu" userId="a5962ba47313b1f5" providerId="LiveId" clId="{06186782-E53C-43A6-9145-A31087D5DD92}" dt="2021-09-02T17:56:50.465" v="23" actId="20577"/>
        <pc:sldMkLst>
          <pc:docMk/>
          <pc:sldMk cId="3941184548" sldId="969"/>
        </pc:sldMkLst>
        <pc:spChg chg="add del">
          <ac:chgData name="Chunping Xu" userId="a5962ba47313b1f5" providerId="LiveId" clId="{06186782-E53C-43A6-9145-A31087D5DD92}" dt="2021-09-02T17:55:52.382" v="2" actId="26606"/>
          <ac:spMkLst>
            <pc:docMk/>
            <pc:sldMk cId="3941184548" sldId="969"/>
            <ac:spMk id="126" creationId="{DAB482FD-C684-4DAA-AC4C-1739F51A98A0}"/>
          </ac:spMkLst>
        </pc:spChg>
        <pc:spChg chg="mod">
          <ac:chgData name="Chunping Xu" userId="a5962ba47313b1f5" providerId="LiveId" clId="{06186782-E53C-43A6-9145-A31087D5DD92}" dt="2021-09-02T17:56:50.465" v="23" actId="20577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06186782-E53C-43A6-9145-A31087D5DD92}" dt="2021-09-02T17:55:56.655" v="4" actId="26606"/>
          <ac:spMkLst>
            <pc:docMk/>
            <pc:sldMk cId="3941184548" sldId="969"/>
            <ac:spMk id="443" creationId="{F7471772-E57F-4CD9-9241-D264A2F782EC}"/>
          </ac:spMkLst>
        </pc:spChg>
        <pc:cxnChg chg="add del">
          <ac:chgData name="Chunping Xu" userId="a5962ba47313b1f5" providerId="LiveId" clId="{06186782-E53C-43A6-9145-A31087D5DD92}" dt="2021-09-02T17:55:52.382" v="2" actId="26606"/>
          <ac:cxnSpMkLst>
            <pc:docMk/>
            <pc:sldMk cId="3941184548" sldId="969"/>
            <ac:cxnSpMk id="128" creationId="{2DAA738B-EDF5-4694-B25A-3488245BC87C}"/>
          </ac:cxnSpMkLst>
        </pc:cxnChg>
        <pc:cxnChg chg="add del">
          <ac:chgData name="Chunping Xu" userId="a5962ba47313b1f5" providerId="LiveId" clId="{06186782-E53C-43A6-9145-A31087D5DD92}" dt="2021-09-02T17:55:56.655" v="4" actId="26606"/>
          <ac:cxnSpMkLst>
            <pc:docMk/>
            <pc:sldMk cId="3941184548" sldId="969"/>
            <ac:cxnSpMk id="444" creationId="{31CC7E9E-3FF6-4189-9B36-995A779F3C5A}"/>
          </ac:cxnSpMkLst>
        </pc:cxnChg>
      </pc:sldChg>
      <pc:sldChg chg="del">
        <pc:chgData name="Chunping Xu" userId="a5962ba47313b1f5" providerId="LiveId" clId="{06186782-E53C-43A6-9145-A31087D5DD92}" dt="2021-09-03T18:55:03.303" v="880" actId="47"/>
        <pc:sldMkLst>
          <pc:docMk/>
          <pc:sldMk cId="353901946" sldId="105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860881813" sldId="1080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366031471" sldId="109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283365752" sldId="1098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547631624" sldId="1099"/>
        </pc:sldMkLst>
      </pc:sldChg>
      <pc:sldChg chg="modSp mod">
        <pc:chgData name="Chunping Xu" userId="a5962ba47313b1f5" providerId="LiveId" clId="{06186782-E53C-43A6-9145-A31087D5DD92}" dt="2021-09-03T18:57:20.817" v="884" actId="20577"/>
        <pc:sldMkLst>
          <pc:docMk/>
          <pc:sldMk cId="829457335" sldId="1105"/>
        </pc:sldMkLst>
        <pc:spChg chg="mod">
          <ac:chgData name="Chunping Xu" userId="a5962ba47313b1f5" providerId="LiveId" clId="{06186782-E53C-43A6-9145-A31087D5DD92}" dt="2021-09-03T18:57:20.817" v="8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6186782-E53C-43A6-9145-A31087D5DD92}" dt="2021-09-03T18:58:26.603" v="887"/>
        <pc:sldMkLst>
          <pc:docMk/>
          <pc:sldMk cId="2525696250" sldId="1106"/>
        </pc:sldMkLst>
        <pc:spChg chg="mod">
          <ac:chgData name="Chunping Xu" userId="a5962ba47313b1f5" providerId="LiveId" clId="{06186782-E53C-43A6-9145-A31087D5DD92}" dt="2021-09-03T18:58:26.603" v="88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434244980" sldId="1107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2016803796" sldId="1108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3443673820" sldId="1109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3128841211" sldId="1110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3128841211" sldId="1110"/>
            <ac:spMk id="2" creationId="{B987F394-D31D-439D-8AD8-3F7A2DD025E2}"/>
          </ac:spMkLst>
        </pc:spChg>
      </pc:sldChg>
      <pc:sldChg chg="modSp del mod">
        <pc:chgData name="Chunping Xu" userId="a5962ba47313b1f5" providerId="LiveId" clId="{06186782-E53C-43A6-9145-A31087D5DD92}" dt="2021-09-03T18:54:49.827" v="879" actId="47"/>
        <pc:sldMkLst>
          <pc:docMk/>
          <pc:sldMk cId="1512747255" sldId="1111"/>
        </pc:sldMkLst>
        <pc:spChg chg="mod">
          <ac:chgData name="Chunping Xu" userId="a5962ba47313b1f5" providerId="LiveId" clId="{06186782-E53C-43A6-9145-A31087D5DD92}" dt="2021-09-02T19:26:25.975" v="836"/>
          <ac:spMkLst>
            <pc:docMk/>
            <pc:sldMk cId="1512747255" sldId="1111"/>
            <ac:spMk id="3" creationId="{00000000-0000-0000-0000-000000000000}"/>
          </ac:spMkLst>
        </pc:spChg>
      </pc:sldChg>
      <pc:sldChg chg="modSp mod modAnim">
        <pc:chgData name="Chunping Xu" userId="a5962ba47313b1f5" providerId="LiveId" clId="{06186782-E53C-43A6-9145-A31087D5DD92}" dt="2021-09-04T01:23:58.449" v="1088"/>
        <pc:sldMkLst>
          <pc:docMk/>
          <pc:sldMk cId="2451078173" sldId="1112"/>
        </pc:sldMkLst>
        <pc:spChg chg="mod">
          <ac:chgData name="Chunping Xu" userId="a5962ba47313b1f5" providerId="LiveId" clId="{06186782-E53C-43A6-9145-A31087D5DD92}" dt="2021-09-02T18:19:16.757" v="31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06186782-E53C-43A6-9145-A31087D5DD92}" dt="2021-09-04T01:25:19.975" v="1089"/>
        <pc:sldMkLst>
          <pc:docMk/>
          <pc:sldMk cId="2846746371" sldId="1113"/>
        </pc:sldMkLst>
        <pc:spChg chg="mod">
          <ac:chgData name="Chunping Xu" userId="a5962ba47313b1f5" providerId="LiveId" clId="{06186782-E53C-43A6-9145-A31087D5DD92}" dt="2021-09-03T20:31:15.798" v="996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93574944" sldId="1114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163243701" sldId="1115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2768489392" sldId="1116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329411763" sldId="1117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2" creationId="{9558FB95-F646-4F11-8ABD-E02EEEEC564D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3" creationId="{774FDBA5-F0DA-4C06-9C9D-24755EEEE7B0}"/>
          </ac:spMkLst>
        </pc:spChg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474814433" sldId="1118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3" creationId="{F4FF58AD-75F2-41BB-A8D6-CBE3FA7BB7E4}"/>
          </ac:spMkLst>
        </pc:spChg>
      </pc:sldChg>
      <pc:sldChg chg="modSp del">
        <pc:chgData name="Chunping Xu" userId="a5962ba47313b1f5" providerId="LiveId" clId="{06186782-E53C-43A6-9145-A31087D5DD92}" dt="2021-09-02T19:19:05.387" v="833" actId="47"/>
        <pc:sldMkLst>
          <pc:docMk/>
          <pc:sldMk cId="4224964891" sldId="1119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3" creationId="{F4FF58AD-75F2-41BB-A8D6-CBE3FA7BB7E4}"/>
          </ac:spMkLst>
        </pc:spChg>
      </pc:sldChg>
      <pc:sldChg chg="modSp add del mod">
        <pc:chgData name="Chunping Xu" userId="a5962ba47313b1f5" providerId="LiveId" clId="{06186782-E53C-43A6-9145-A31087D5DD92}" dt="2021-09-02T19:17:55.530" v="830" actId="47"/>
        <pc:sldMkLst>
          <pc:docMk/>
          <pc:sldMk cId="2883925429" sldId="1120"/>
        </pc:sldMkLst>
        <pc:spChg chg="mod">
          <ac:chgData name="Chunping Xu" userId="a5962ba47313b1f5" providerId="LiveId" clId="{06186782-E53C-43A6-9145-A31087D5DD92}" dt="2021-09-02T18:30:43.645" v="454" actId="20577"/>
          <ac:spMkLst>
            <pc:docMk/>
            <pc:sldMk cId="2883925429" sldId="1120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6186782-E53C-43A6-9145-A31087D5DD92}" dt="2021-09-03T20:25:48.963" v="949" actId="47"/>
        <pc:sldMkLst>
          <pc:docMk/>
          <pc:sldMk cId="493769630" sldId="1121"/>
        </pc:sldMkLst>
        <pc:spChg chg="add del mod">
          <ac:chgData name="Chunping Xu" userId="a5962ba47313b1f5" providerId="LiveId" clId="{06186782-E53C-43A6-9145-A31087D5DD92}" dt="2021-09-02T18:55:53.713" v="781" actId="14100"/>
          <ac:spMkLst>
            <pc:docMk/>
            <pc:sldMk cId="493769630" sldId="1121"/>
            <ac:spMk id="3" creationId="{005139B4-EF5E-4DFF-88A6-97A787556898}"/>
          </ac:spMkLst>
        </pc:spChg>
        <pc:picChg chg="add mod">
          <ac:chgData name="Chunping Xu" userId="a5962ba47313b1f5" providerId="LiveId" clId="{06186782-E53C-43A6-9145-A31087D5DD92}" dt="2021-09-02T18:56:00.787" v="782" actId="1076"/>
          <ac:picMkLst>
            <pc:docMk/>
            <pc:sldMk cId="493769630" sldId="1121"/>
            <ac:picMk id="2" creationId="{05EECE60-D871-42BE-B68B-4FE46A375E55}"/>
          </ac:picMkLst>
        </pc:picChg>
      </pc:sldChg>
      <pc:sldChg chg="add del">
        <pc:chgData name="Chunping Xu" userId="a5962ba47313b1f5" providerId="LiveId" clId="{06186782-E53C-43A6-9145-A31087D5DD92}" dt="2021-09-02T18:56:44.488" v="784" actId="47"/>
        <pc:sldMkLst>
          <pc:docMk/>
          <pc:sldMk cId="2400408105" sldId="1122"/>
        </pc:sldMkLst>
      </pc:sldChg>
      <pc:sldChg chg="modSp add mod ord modAnim">
        <pc:chgData name="Chunping Xu" userId="a5962ba47313b1f5" providerId="LiveId" clId="{06186782-E53C-43A6-9145-A31087D5DD92}" dt="2021-09-04T01:25:34.260" v="1091"/>
        <pc:sldMkLst>
          <pc:docMk/>
          <pc:sldMk cId="4206742654" sldId="1122"/>
        </pc:sldMkLst>
        <pc:spChg chg="mod">
          <ac:chgData name="Chunping Xu" userId="a5962ba47313b1f5" providerId="LiveId" clId="{06186782-E53C-43A6-9145-A31087D5DD92}" dt="2021-09-03T20:27:09.895" v="952" actId="20577"/>
          <ac:spMkLst>
            <pc:docMk/>
            <pc:sldMk cId="4206742654" sldId="112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06186782-E53C-43A6-9145-A31087D5DD92}" dt="2021-09-02T19:18:16.610" v="832"/>
        <pc:sldMkLst>
          <pc:docMk/>
          <pc:sldMk cId="2795687584" sldId="1123"/>
        </pc:sldMkLst>
        <pc:spChg chg="mod">
          <ac:chgData name="Chunping Xu" userId="a5962ba47313b1f5" providerId="LiveId" clId="{06186782-E53C-43A6-9145-A31087D5DD92}" dt="2021-09-02T19:15:45.926" v="822"/>
          <ac:spMkLst>
            <pc:docMk/>
            <pc:sldMk cId="2795687584" sldId="1123"/>
            <ac:spMk id="160782" creationId="{BDFD54D5-728E-4DE0-B8CD-BB0D37C84E5C}"/>
          </ac:spMkLst>
        </pc:spChg>
      </pc:sldChg>
      <pc:sldChg chg="addSp modSp new del mod modAnim">
        <pc:chgData name="Chunping Xu" userId="a5962ba47313b1f5" providerId="LiveId" clId="{06186782-E53C-43A6-9145-A31087D5DD92}" dt="2021-09-02T19:13:23.673" v="813" actId="47"/>
        <pc:sldMkLst>
          <pc:docMk/>
          <pc:sldMk cId="2159688639" sldId="1124"/>
        </pc:sldMkLst>
        <pc:picChg chg="add mod">
          <ac:chgData name="Chunping Xu" userId="a5962ba47313b1f5" providerId="LiveId" clId="{06186782-E53C-43A6-9145-A31087D5DD92}" dt="2021-09-02T19:10:26.723" v="809" actId="14100"/>
          <ac:picMkLst>
            <pc:docMk/>
            <pc:sldMk cId="2159688639" sldId="1124"/>
            <ac:picMk id="2" creationId="{3C4BFAAC-CDAE-484D-97BB-8BC5A27B4AD5}"/>
          </ac:picMkLst>
        </pc:picChg>
        <pc:picChg chg="add mod">
          <ac:chgData name="Chunping Xu" userId="a5962ba47313b1f5" providerId="LiveId" clId="{06186782-E53C-43A6-9145-A31087D5DD92}" dt="2021-09-02T19:11:44.883" v="810"/>
          <ac:picMkLst>
            <pc:docMk/>
            <pc:sldMk cId="2159688639" sldId="1124"/>
            <ac:picMk id="3" creationId="{09444AEF-DF70-48A5-8593-396486A516AA}"/>
          </ac:picMkLst>
        </pc:picChg>
      </pc:sldChg>
      <pc:sldChg chg="delSp add mod delAnim">
        <pc:chgData name="Chunping Xu" userId="a5962ba47313b1f5" providerId="LiveId" clId="{06186782-E53C-43A6-9145-A31087D5DD92}" dt="2021-09-02T19:13:13.748" v="812" actId="478"/>
        <pc:sldMkLst>
          <pc:docMk/>
          <pc:sldMk cId="2841772708" sldId="1125"/>
        </pc:sldMkLst>
        <pc:picChg chg="del">
          <ac:chgData name="Chunping Xu" userId="a5962ba47313b1f5" providerId="LiveId" clId="{06186782-E53C-43A6-9145-A31087D5DD92}" dt="2021-09-02T19:13:13.748" v="812" actId="478"/>
          <ac:picMkLst>
            <pc:docMk/>
            <pc:sldMk cId="2841772708" sldId="1125"/>
            <ac:picMk id="3" creationId="{09444AEF-DF70-48A5-8593-396486A516AA}"/>
          </ac:picMkLst>
        </pc:picChg>
      </pc:sldChg>
      <pc:sldChg chg="modSp add mod">
        <pc:chgData name="Chunping Xu" userId="a5962ba47313b1f5" providerId="LiveId" clId="{06186782-E53C-43A6-9145-A31087D5DD92}" dt="2021-09-03T20:31:28.333" v="1000" actId="20577"/>
        <pc:sldMkLst>
          <pc:docMk/>
          <pc:sldMk cId="1313773391" sldId="1126"/>
        </pc:sldMkLst>
        <pc:spChg chg="mod">
          <ac:chgData name="Chunping Xu" userId="a5962ba47313b1f5" providerId="LiveId" clId="{06186782-E53C-43A6-9145-A31087D5DD92}" dt="2021-09-03T20:31:28.333" v="1000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18:58:54.570" v="891"/>
        <pc:sldMkLst>
          <pc:docMk/>
          <pc:sldMk cId="776225184" sldId="1127"/>
        </pc:sldMkLst>
        <pc:spChg chg="mod">
          <ac:chgData name="Chunping Xu" userId="a5962ba47313b1f5" providerId="LiveId" clId="{06186782-E53C-43A6-9145-A31087D5DD92}" dt="2021-09-03T18:58:54.570" v="891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08:49.064" v="922"/>
        <pc:sldMkLst>
          <pc:docMk/>
          <pc:sldMk cId="1669733650" sldId="1128"/>
        </pc:sldMkLst>
        <pc:spChg chg="mod">
          <ac:chgData name="Chunping Xu" userId="a5962ba47313b1f5" providerId="LiveId" clId="{06186782-E53C-43A6-9145-A31087D5DD92}" dt="2021-09-03T20:08:49.064" v="922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1:36.585" v="1004" actId="20577"/>
        <pc:sldMkLst>
          <pc:docMk/>
          <pc:sldMk cId="3697979398" sldId="1129"/>
        </pc:sldMkLst>
        <pc:spChg chg="mod">
          <ac:chgData name="Chunping Xu" userId="a5962ba47313b1f5" providerId="LiveId" clId="{06186782-E53C-43A6-9145-A31087D5DD92}" dt="2021-09-03T20:31:36.585" v="1004" actId="2057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11:35.416" v="932"/>
        <pc:sldMkLst>
          <pc:docMk/>
          <pc:sldMk cId="1895255404" sldId="1130"/>
        </pc:sldMkLst>
        <pc:spChg chg="mod">
          <ac:chgData name="Chunping Xu" userId="a5962ba47313b1f5" providerId="LiveId" clId="{06186782-E53C-43A6-9145-A31087D5DD92}" dt="2021-09-03T20:11:35.416" v="932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5:19.483" v="1033"/>
        <pc:sldMkLst>
          <pc:docMk/>
          <pc:sldMk cId="1757391362" sldId="1131"/>
        </pc:sldMkLst>
        <pc:spChg chg="mod">
          <ac:chgData name="Chunping Xu" userId="a5962ba47313b1f5" providerId="LiveId" clId="{06186782-E53C-43A6-9145-A31087D5DD92}" dt="2021-09-03T20:35:19.483" v="1033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6:05.495" v="1036"/>
        <pc:sldMkLst>
          <pc:docMk/>
          <pc:sldMk cId="1994419938" sldId="1132"/>
        </pc:sldMkLst>
        <pc:spChg chg="mod">
          <ac:chgData name="Chunping Xu" userId="a5962ba47313b1f5" providerId="LiveId" clId="{06186782-E53C-43A6-9145-A31087D5DD92}" dt="2021-09-03T20:36:05.495" v="1036"/>
          <ac:spMkLst>
            <pc:docMk/>
            <pc:sldMk cId="1994419938" sldId="11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4:24.184" v="1024" actId="20577"/>
        <pc:sldMkLst>
          <pc:docMk/>
          <pc:sldMk cId="1463876300" sldId="1133"/>
        </pc:sldMkLst>
        <pc:spChg chg="mod">
          <ac:chgData name="Chunping Xu" userId="a5962ba47313b1f5" providerId="LiveId" clId="{06186782-E53C-43A6-9145-A31087D5DD92}" dt="2021-09-03T20:34:24.184" v="1024" actId="2057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02.069" v="1010" actId="47"/>
        <pc:sldMkLst>
          <pc:docMk/>
          <pc:sldMk cId="973625524" sldId="1134"/>
        </pc:sldMkLst>
        <pc:spChg chg="mod">
          <ac:chgData name="Chunping Xu" userId="a5962ba47313b1f5" providerId="LiveId" clId="{06186782-E53C-43A6-9145-A31087D5DD92}" dt="2021-09-03T20:31:57.716" v="1009" actId="20577"/>
          <ac:spMkLst>
            <pc:docMk/>
            <pc:sldMk cId="973625524" sldId="113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4.976" v="1015" actId="47"/>
        <pc:sldMkLst>
          <pc:docMk/>
          <pc:sldMk cId="2575232406" sldId="1135"/>
        </pc:sldMkLst>
        <pc:spChg chg="mod">
          <ac:chgData name="Chunping Xu" userId="a5962ba47313b1f5" providerId="LiveId" clId="{06186782-E53C-43A6-9145-A31087D5DD92}" dt="2021-09-03T20:14:42.745" v="944" actId="20577"/>
          <ac:spMkLst>
            <pc:docMk/>
            <pc:sldMk cId="2575232406" sldId="113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2.323" v="1014" actId="47"/>
        <pc:sldMkLst>
          <pc:docMk/>
          <pc:sldMk cId="4289797574" sldId="1136"/>
        </pc:sldMkLst>
        <pc:spChg chg="mod">
          <ac:chgData name="Chunping Xu" userId="a5962ba47313b1f5" providerId="LiveId" clId="{06186782-E53C-43A6-9145-A31087D5DD92}" dt="2021-09-03T20:14:51.674" v="948" actId="20577"/>
          <ac:spMkLst>
            <pc:docMk/>
            <pc:sldMk cId="4289797574" sldId="113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4:31.335" v="1026" actId="6549"/>
        <pc:sldMkLst>
          <pc:docMk/>
          <pc:sldMk cId="743969455" sldId="1137"/>
        </pc:sldMkLst>
        <pc:spChg chg="mod">
          <ac:chgData name="Chunping Xu" userId="a5962ba47313b1f5" providerId="LiveId" clId="{06186782-E53C-43A6-9145-A31087D5DD92}" dt="2021-09-03T20:34:31.335" v="1026" actId="6549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4:39.491" v="1028" actId="6549"/>
        <pc:sldMkLst>
          <pc:docMk/>
          <pc:sldMk cId="1627517099" sldId="1138"/>
        </pc:sldMkLst>
        <pc:spChg chg="mod">
          <ac:chgData name="Chunping Xu" userId="a5962ba47313b1f5" providerId="LiveId" clId="{06186782-E53C-43A6-9145-A31087D5DD92}" dt="2021-09-03T20:34:39.491" v="1028" actId="6549"/>
          <ac:spMkLst>
            <pc:docMk/>
            <pc:sldMk cId="1627517099" sldId="113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4:46.586" v="1030" actId="6549"/>
        <pc:sldMkLst>
          <pc:docMk/>
          <pc:sldMk cId="2379171661" sldId="1139"/>
        </pc:sldMkLst>
        <pc:spChg chg="mod">
          <ac:chgData name="Chunping Xu" userId="a5962ba47313b1f5" providerId="LiveId" clId="{06186782-E53C-43A6-9145-A31087D5DD92}" dt="2021-09-03T20:34:46.586" v="1030" actId="6549"/>
          <ac:spMkLst>
            <pc:docMk/>
            <pc:sldMk cId="2379171661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07.803" v="1041"/>
        <pc:sldMkLst>
          <pc:docMk/>
          <pc:sldMk cId="3254918424" sldId="1140"/>
        </pc:sldMkLst>
        <pc:spChg chg="mod">
          <ac:chgData name="Chunping Xu" userId="a5962ba47313b1f5" providerId="LiveId" clId="{06186782-E53C-43A6-9145-A31087D5DD92}" dt="2021-09-03T20:37:07.803" v="1041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22.841" v="1044"/>
        <pc:sldMkLst>
          <pc:docMk/>
          <pc:sldMk cId="802548021" sldId="1141"/>
        </pc:sldMkLst>
        <pc:spChg chg="mod">
          <ac:chgData name="Chunping Xu" userId="a5962ba47313b1f5" providerId="LiveId" clId="{06186782-E53C-43A6-9145-A31087D5DD92}" dt="2021-09-03T20:37:22.841" v="1044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6186782-E53C-43A6-9145-A31087D5DD92}" dt="2021-09-04T01:32:47.419" v="1092"/>
        <pc:sldMkLst>
          <pc:docMk/>
          <pc:sldMk cId="2581471721" sldId="1142"/>
        </pc:sldMkLst>
        <pc:spChg chg="mod">
          <ac:chgData name="Chunping Xu" userId="a5962ba47313b1f5" providerId="LiveId" clId="{06186782-E53C-43A6-9145-A31087D5DD92}" dt="2021-09-03T21:53:03.945" v="1068" actId="1076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6186782-E53C-43A6-9145-A31087D5DD92}" dt="2021-09-04T01:33:12.254" v="1095"/>
        <pc:sldMkLst>
          <pc:docMk/>
          <pc:sldMk cId="4031189643" sldId="1143"/>
        </pc:sldMkLst>
        <pc:spChg chg="mod">
          <ac:chgData name="Chunping Xu" userId="a5962ba47313b1f5" providerId="LiveId" clId="{06186782-E53C-43A6-9145-A31087D5DD92}" dt="2021-09-03T21:56:41.154" v="1085"/>
          <ac:spMkLst>
            <pc:docMk/>
            <pc:sldMk cId="4031189643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4T01:34:19.267" v="1154" actId="20577"/>
        <pc:sldMkLst>
          <pc:docMk/>
          <pc:sldMk cId="713607389" sldId="1144"/>
        </pc:sldMkLst>
        <pc:spChg chg="mod">
          <ac:chgData name="Chunping Xu" userId="a5962ba47313b1f5" providerId="LiveId" clId="{06186782-E53C-43A6-9145-A31087D5DD92}" dt="2021-09-04T01:34:19.267" v="1154" actId="20577"/>
          <ac:spMkLst>
            <pc:docMk/>
            <pc:sldMk cId="713607389" sldId="1144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06T03:36:17.392" v="824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2-25T17:24:58.141" v="56" actId="14100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2-25T17:24:58.141" v="56" actId="14100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6T01:28:05.382" v="814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2-26T19:05:39.206" v="76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mod modAnim">
        <pc:chgData name="Chunping Xu" userId="a5962ba47313b1f5" providerId="LiveId" clId="{4694E851-E6A7-491D-95C6-4A29E9F72F32}" dt="2021-03-06T03:27:33.194" v="817" actId="20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4694E851-E6A7-491D-95C6-4A29E9F72F32}" dt="2021-03-05T21:46:19.889" v="781" actId="120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mod ord">
        <pc:chgData name="Chunping Xu" userId="a5962ba47313b1f5" providerId="LiveId" clId="{4694E851-E6A7-491D-95C6-4A29E9F72F32}" dt="2021-03-05T21:51:11.731" v="812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mod">
        <pc:chgData name="Chunping Xu" userId="a5962ba47313b1f5" providerId="LiveId" clId="{4694E851-E6A7-491D-95C6-4A29E9F72F32}" dt="2021-02-28T19:26:54.450" v="763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mod">
        <pc:chgData name="Chunping Xu" userId="a5962ba47313b1f5" providerId="LiveId" clId="{4694E851-E6A7-491D-95C6-4A29E9F72F32}" dt="2021-02-26T15:41:47.325" v="121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4694E851-E6A7-491D-95C6-4A29E9F72F32}" dt="2021-02-26T15:55:39.404" v="139" actId="2057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3:56.675" v="130" actId="2057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0:42.196" v="33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2-26T18:10:42.196" v="33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7:16.586" v="369" actId="20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24:00.649" v="394" actId="2057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">
        <pc:chgData name="Chunping Xu" userId="a5962ba47313b1f5" providerId="LiveId" clId="{4694E851-E6A7-491D-95C6-4A29E9F72F32}" dt="2021-02-28T19:47:10.742" v="77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">
        <pc:chgData name="Chunping Xu" userId="a5962ba47313b1f5" providerId="LiveId" clId="{4694E851-E6A7-491D-95C6-4A29E9F72F32}" dt="2021-02-28T19:50:59.837" v="779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">
        <pc:chgData name="Chunping Xu" userId="a5962ba47313b1f5" providerId="LiveId" clId="{4694E851-E6A7-491D-95C6-4A29E9F72F32}" dt="2021-03-06T03:23:14.174" v="816"/>
        <pc:sldMkLst>
          <pc:docMk/>
          <pc:sldMk cId="4224964891" sldId="1119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传 道 书</a:t>
            </a:r>
            <a:endParaRPr lang="en-US" altLang="zh-CN" sz="6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7474"/>
            <a:ext cx="12192000" cy="6550526"/>
          </a:xfrm>
        </p:spPr>
        <p:txBody>
          <a:bodyPr>
            <a:noAutofit/>
          </a:bodyPr>
          <a:lstStyle/>
          <a:p>
            <a:pPr algn="l"/>
            <a:endParaRPr lang="en-US" altLang="zh-CN" sz="3600" b="1" dirty="0">
              <a:solidFill>
                <a:schemeClr val="tx1"/>
              </a:solidFill>
              <a:latin typeface="华文楷体"/>
              <a:ea typeface="华文楷体"/>
              <a:cs typeface="华文楷体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绪 论</a:t>
            </a:r>
            <a:endParaRPr lang="en-US" altLang="zh-CN" sz="54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作者与时间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大纲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与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主题</a:t>
            </a: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30680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作者与时间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在耶路撒冷作王、大卫的儿子、传道者的言语。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我传道者在耶路撒冷作过以色列的王。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较传统说：所罗门，约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BC931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较现代一说：传道者与传道书的作者为不同的人，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传道者可能是所罗门，也可能是希西家？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时间可能在主前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世纪，甚至更晚一些？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在耶路撒冷作王、大卫的儿子、传道者的言语。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传道者说：虚空的虚空，虚空的虚空，凡事都是虚空。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我传道者在耶路撒冷作过以色列的王。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11:9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少年人哪，你在幼年时当快乐。在幼年的日子，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使你的心欢畅，行你心所愿行的，看你眼所爱看的；却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要知道，为这一切的事，上帝必审问你。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传道者说：「虚空的虚空，凡事都是虚空。」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我儿，还有一层，你当受劝戒：着书多，没有穷尽；读书多，身体疲倦。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大纲（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较现代一说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4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0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主题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这些事都已听见了，总意就是：敬畏上帝，谨守他的诫命，这是人所当尽的本分（或译：这是众人的本分）。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因为人所做的事，连一切隐藏的事，无论是善是恶，上帝都必审问。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课程主题：突破虚空遵主命！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副标题：从日光之下到日光之上！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课程主题歌：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日光之下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74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4BFAAC-CDAE-484D-97BB-8BC5A27B4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509" y="1168400"/>
            <a:ext cx="782900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7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73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在耶路撒冷作王、大卫的儿子、传道者的言语。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传道者说：虚空的虚空，虚空的虚空，凡事都是虚空。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人一切的劳碌，就是他在日光之下的劳碌，有甚么益处呢？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一代过去，一代又来，地却永远长存。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日头出来，日头落下，急归所出之地。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风往南刮，又向北转，不住地旋转，而且返回转行原道。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江河都往海里流，海却不满；江河从何处流，仍归还何处。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一代过去，一代又来，地却永远长存。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万事令人厌烦（或译：万物满有困乏），人不能说尽。眼看，看不饱；耳听，听不足。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已有的事后必再有；已行的事后必再行。日光之下并无新事。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岂有一件事人能指着说这是新的？哪知，在我们以前的世代早已有了。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已过的世代，无人记念；将来的世代，后来的人也不记念。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、从传道者的角度，如何看今天这个所谓“日新月异”的社会？</a:t>
            </a: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9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传道者对虚空的个人体验。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1:12-1:18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我有智慧是虚空。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2:1-2:11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我能享乐是虚空。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我在劳碌是虚空。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传道者对虚空的观察和思索。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3:1-3:22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4:1-4:16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人生努力无果是虚空。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5:1-2:20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传道者对虚空的个人体验。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1:12-1:18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我有智慧是虚空。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2:1-2:11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我能享乐是虚空。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我在劳碌是虚空。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传道者对虚空的观察和思索。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3:1-3:22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4:1-4:16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人生努力无果是虚空。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5:1-2:20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</a:p>
        </p:txBody>
      </p:sp>
    </p:spTree>
    <p:extLst>
      <p:ext uri="{BB962C8B-B14F-4D97-AF65-F5344CB8AC3E}">
        <p14:creationId xmlns:p14="http://schemas.microsoft.com/office/powerpoint/2010/main" val="743969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我传道者在耶路撒冷作过以色列的王。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我专心用智慧寻求、查究天下所做的一切事，乃知上帝叫世人所经练的是极重的劳苦。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我见日光之下所做的一切事，都是虚空，都是捕风。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弯曲的，不能变直；缺少的，不能足数。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我心里议论说：我得了大智慧，胜过我以前在耶路撒冷的众人，而且我心中多经历智慧和知识的事。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我又专心察明智慧、狂妄，和愚昧，乃知这也是捕风。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因为多有智慧，就多有愁烦；加增知识的，就加增忧伤。</a:t>
            </a:r>
          </a:p>
        </p:txBody>
      </p:sp>
    </p:spTree>
    <p:extLst>
      <p:ext uri="{BB962C8B-B14F-4D97-AF65-F5344CB8AC3E}">
        <p14:creationId xmlns:p14="http://schemas.microsoft.com/office/powerpoint/2010/main" val="1669733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传道者对虚空的个人体验。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1:12-1:18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我有智慧是虚空。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2:1-2:11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我能享乐是虚空。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我在劳碌是虚空。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传道者对虚空的观察和思索。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3:1-3:22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4:1-4:16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人生努力无果是虚空。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5:1-2:20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</a:p>
        </p:txBody>
      </p:sp>
    </p:spTree>
    <p:extLst>
      <p:ext uri="{BB962C8B-B14F-4D97-AF65-F5344CB8AC3E}">
        <p14:creationId xmlns:p14="http://schemas.microsoft.com/office/powerpoint/2010/main" val="1627517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我心里说：「来吧，我以喜乐试试你，你好享福！」谁知，这也是虚空。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我指嬉笑说：「这是狂妄。」论喜乐说：「有何功效呢？」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我心里察究，如何用酒使我肉体舒畅，我心却仍以智慧引导我；又如何持住愚昧，等我看明世人，在天下一生当行何事为美。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我为自己动大工程，建造房屋，栽种葡萄园，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修造园囿，在其中栽种各样果木树；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挖造水池，用以浇灌嫩小的树木。</a:t>
            </a:r>
          </a:p>
        </p:txBody>
      </p:sp>
    </p:spTree>
    <p:extLst>
      <p:ext uri="{BB962C8B-B14F-4D97-AF65-F5344CB8AC3E}">
        <p14:creationId xmlns:p14="http://schemas.microsoft.com/office/powerpoint/2010/main" val="1895255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我买了仆婢，也有生在家中的仆婢；又有许多牛群羊群，胜过以前在耶路撒冷众人所有的。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我又为自己积蓄金银和君王的财宝，并各省的财宝；又得唱歌的男女和世人所喜爱的物，并许多的妃嫔。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这样，我就日见昌盛，胜过以前在耶路撒冷的众人。我的智慧仍然存留。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凡我眼所求的，我没有留下不给它的；我心所乐的，我没有禁止不享受的；因我的心为我一切所劳碌的快乐，这就是我从劳碌中所得的分。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后来，我察看我手所经营的一切事和我劳碌所成的功。谁知都是虚空，都是捕风；在日光之下毫无益处。</a:t>
            </a:r>
          </a:p>
        </p:txBody>
      </p:sp>
    </p:spTree>
    <p:extLst>
      <p:ext uri="{BB962C8B-B14F-4D97-AF65-F5344CB8AC3E}">
        <p14:creationId xmlns:p14="http://schemas.microsoft.com/office/powerpoint/2010/main" val="1757391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传道者对虚空的个人体验。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1:12-1:18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我有智慧是虚空。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2:1-2:11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我能享乐是虚空。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2:12-2:26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我在劳碌是虚空。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传道者对虚空的观察和思索。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3:1-3:22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4:1-4:16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人生努力无果是虚空。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5:1-2:20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</a:p>
        </p:txBody>
      </p:sp>
    </p:spTree>
    <p:extLst>
      <p:ext uri="{BB962C8B-B14F-4D97-AF65-F5344CB8AC3E}">
        <p14:creationId xmlns:p14="http://schemas.microsoft.com/office/powerpoint/2010/main" val="2379171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我转念观看智慧、狂妄，和愚昧。在王以后而来的人还能做甚么呢？也不过行早先所行的就是了。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我便看出智慧胜过愚昧，如同光明胜过黑暗。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智慧人的眼目光明（光明：原文是在他头上），愚昧人在黑暗里行。我却看明有一件事，这两等人都必遇见。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我就心里说：「愚昧人所遇见的，我也必遇见，我为何更有智慧呢？」我心里说，这也是虚空。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智慧人和愚昧人一样，永远无人记念，因为日后都被忘记；可叹智慧人死亡，与愚昧人无异。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我所以恨恶生命；因为在日光之下所行的事我都以为烦恼，都是虚空，都是捕风。</a:t>
            </a:r>
          </a:p>
        </p:txBody>
      </p:sp>
    </p:spTree>
    <p:extLst>
      <p:ext uri="{BB962C8B-B14F-4D97-AF65-F5344CB8AC3E}">
        <p14:creationId xmlns:p14="http://schemas.microsoft.com/office/powerpoint/2010/main" val="1994419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我恨恶一切的劳碌，就是我在日光之下的劳碌，因为我得来的必留给我以后的人。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那人是智慧是愚昧，谁能知道？他竟要管理我劳碌所得的，就是我在日光之下用智慧所得的。这也是虚空。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故此，我转想我在日光之下所劳碌的一切工作，心便绝望。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因为有人用智慧、知识、灵巧所劳碌得来的，却要留给未曾劳碌的人为分。这也是虚空，也是大患。</a:t>
            </a:r>
          </a:p>
        </p:txBody>
      </p:sp>
    </p:spTree>
    <p:extLst>
      <p:ext uri="{BB962C8B-B14F-4D97-AF65-F5344CB8AC3E}">
        <p14:creationId xmlns:p14="http://schemas.microsoft.com/office/powerpoint/2010/main" val="3254918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人在日光之下劳碌累心，在他一切的劳碌上得着甚么呢？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因为他日日忧虑，他的劳苦成为愁烦，连夜间心也不安。这也是虚空。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人莫强如吃喝，且在劳碌中享福，我看这也是出于上帝的手。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论到吃用、享福，谁能胜过我呢？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上帝喜悦谁，就给谁智慧、知识，和喜乐；惟有罪人，上帝使他劳苦，叫他将所收聚的、所堆积的归给上帝所喜悦的人。这也是虚空，也是捕风。</a:t>
            </a:r>
          </a:p>
        </p:txBody>
      </p:sp>
    </p:spTree>
    <p:extLst>
      <p:ext uri="{BB962C8B-B14F-4D97-AF65-F5344CB8AC3E}">
        <p14:creationId xmlns:p14="http://schemas.microsoft.com/office/powerpoint/2010/main" val="802548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、从传道者的角度，如何看今天这个所谓“日新月异”的社会？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、你是否有过（或者正在经历）虚空的真实经历？又是如何跨越的？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、如何让生命从没有意思（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meaningless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）变得有意思（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meaningful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）？</a:t>
            </a:r>
          </a:p>
        </p:txBody>
      </p:sp>
    </p:spTree>
    <p:extLst>
      <p:ext uri="{BB962C8B-B14F-4D97-AF65-F5344CB8AC3E}">
        <p14:creationId xmlns:p14="http://schemas.microsoft.com/office/powerpoint/2010/main" val="403118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》3-4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8090</TotalTime>
  <Words>2510</Words>
  <Application>Microsoft Office PowerPoint</Application>
  <PresentationFormat>Widescreen</PresentationFormat>
  <Paragraphs>142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MingLiU</vt:lpstr>
      <vt:lpstr>SimSun</vt:lpstr>
      <vt:lpstr>华文楷体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2021-09-08T22:31:23Z</dcterms:modified>
</cp:coreProperties>
</file>